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1" autoAdjust="0"/>
    <p:restoredTop sz="90929"/>
  </p:normalViewPr>
  <p:slideViewPr>
    <p:cSldViewPr>
      <p:cViewPr>
        <p:scale>
          <a:sx n="66" d="100"/>
          <a:sy n="66" d="100"/>
        </p:scale>
        <p:origin x="-2802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8BD6C3-F022-41F4-8AC4-A0F0FF0B2CF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0938D-68BF-4D52-BFBC-1219783887B8}" type="slidenum">
              <a:rPr lang="cs-CZ"/>
              <a:pPr/>
              <a:t>2</a:t>
            </a:fld>
            <a:endParaRPr lang="cs-CZ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2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7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27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7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28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8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F18575-B057-4AED-9594-5560FCB072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11C5-BA70-4AF5-BE6A-2D00EB6999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A30FC-7D3B-458A-A753-BAA406B596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A5A2C-A395-4040-B196-6175870B632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E3CA1-0AB8-4B0E-94F0-1A5DFB4011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C04A-4A36-4087-859C-37FEEF7D441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E9371-F96D-4C05-85B2-CB8FA88B590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995E-2155-4463-A0E0-227F99D6E8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98D9-53E4-4BDC-8F6C-F296271820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A61AD-7199-4922-98CF-DE571FBE6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E8455-ACC8-4813-8366-7A4833F52B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19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4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825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5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5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5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5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39C72E-E022-46AE-880B-325798B1223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86200"/>
            <a:ext cx="7772400" cy="1143000"/>
          </a:xfrm>
        </p:spPr>
        <p:txBody>
          <a:bodyPr/>
          <a:lstStyle/>
          <a:p>
            <a:pPr algn="ctr"/>
            <a:r>
              <a:rPr lang="cs-CZ" sz="5400" b="1">
                <a:latin typeface="Times New Roman" pitchFamily="18" charset="0"/>
              </a:rPr>
              <a:t/>
            </a:r>
            <a:br>
              <a:rPr lang="cs-CZ" sz="5400" b="1">
                <a:latin typeface="Times New Roman" pitchFamily="18" charset="0"/>
              </a:rPr>
            </a:br>
            <a:r>
              <a:rPr lang="cs-CZ" sz="5400" b="1">
                <a:latin typeface="Times New Roman" pitchFamily="18" charset="0"/>
              </a:rPr>
              <a:t/>
            </a:r>
            <a:br>
              <a:rPr lang="cs-CZ" sz="5400" b="1">
                <a:latin typeface="Times New Roman" pitchFamily="18" charset="0"/>
              </a:rPr>
            </a:br>
            <a:r>
              <a:rPr lang="cs-CZ" sz="5400" b="1">
                <a:latin typeface="Times New Roman" pitchFamily="18" charset="0"/>
              </a:rPr>
              <a:t>Přístav, kde je dobré zakotvit</a:t>
            </a:r>
          </a:p>
        </p:txBody>
      </p:sp>
      <p:pic>
        <p:nvPicPr>
          <p:cNvPr id="13316" name="Picture 4" descr="F:\Dropbox\projekt\loga\logo - barevné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384925" cy="1393825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14400"/>
          </a:xfrm>
        </p:spPr>
        <p:txBody>
          <a:bodyPr/>
          <a:lstStyle/>
          <a:p>
            <a:r>
              <a:rPr lang="cs-CZ" sz="4800" b="1">
                <a:latin typeface="Times New Roman" pitchFamily="18" charset="0"/>
              </a:rPr>
              <a:t>Přístav, kde je dobré zakotvit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reg.číslo: 		CZ.1.07/1.2.05/03.0011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operační program: 	Vzdělávání pro konkurenceschopnost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globální grant: 	Rovné příležitostí ve vzdělávání ve 				Středočeském kraji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číslo prioritní osy:	7.1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název prioritní osy: 	Počáteční vzdělávání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oblast podpory:	Rovné příležitosti dětí a žáků, včetně dětí a 			žáků se speciálními vzdělávacími potřebami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2000" b="1">
                <a:latin typeface="Times New Roman" pitchFamily="18" charset="0"/>
              </a:rPr>
              <a:t>číslo výzvy: 		03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914400"/>
          </a:xfrm>
        </p:spPr>
        <p:txBody>
          <a:bodyPr/>
          <a:lstStyle/>
          <a:p>
            <a:r>
              <a:rPr lang="cs-CZ" sz="4800" b="1">
                <a:latin typeface="Times New Roman" pitchFamily="18" charset="0"/>
              </a:rPr>
              <a:t>Přístav, kde je dobré zakotvit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70000"/>
              </a:lnSpc>
            </a:pPr>
            <a:r>
              <a:rPr lang="cs-CZ" b="1"/>
              <a:t>Spolufinancováno z</a:t>
            </a:r>
            <a:r>
              <a:rPr lang="cs-CZ" b="1">
                <a:latin typeface="Times New Roman"/>
              </a:rPr>
              <a:t> </a:t>
            </a:r>
            <a:r>
              <a:rPr lang="cs-CZ" b="1"/>
              <a:t>Evropského sociálního fondu a státního rozpočtu České republiky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19600"/>
            <a:ext cx="1943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 koho je projekt určen?</a:t>
            </a:r>
          </a:p>
        </p:txBody>
      </p:sp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žáky oborů:</a:t>
            </a:r>
          </a:p>
          <a:p>
            <a:pPr lvl="1" algn="just"/>
            <a:r>
              <a:rPr lang="cs-CZ"/>
              <a:t>Klempíř</a:t>
            </a:r>
          </a:p>
          <a:p>
            <a:pPr lvl="1" algn="just"/>
            <a:r>
              <a:rPr lang="cs-CZ"/>
              <a:t>Zedník </a:t>
            </a:r>
          </a:p>
          <a:p>
            <a:pPr lvl="1" algn="just"/>
            <a:r>
              <a:rPr lang="cs-CZ"/>
              <a:t>Instalatér</a:t>
            </a:r>
          </a:p>
          <a:p>
            <a:pPr lvl="1" algn="just">
              <a:buFont typeface="Wingdings" pitchFamily="2" charset="2"/>
              <a:buNone/>
            </a:pPr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8605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2638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038600"/>
            <a:ext cx="2165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 koho je projekt určen?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žáky oborů:</a:t>
            </a:r>
          </a:p>
          <a:p>
            <a:pPr lvl="1" algn="just"/>
            <a:r>
              <a:rPr lang="cs-CZ"/>
              <a:t>Kadeřník</a:t>
            </a:r>
          </a:p>
          <a:p>
            <a:pPr lvl="1" algn="just"/>
            <a:r>
              <a:rPr lang="cs-CZ"/>
              <a:t>Kosmetické služby</a:t>
            </a:r>
          </a:p>
          <a:p>
            <a:pPr lvl="1" algn="just"/>
            <a:r>
              <a:rPr lang="cs-CZ"/>
              <a:t>Hotelnictví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371600"/>
            <a:ext cx="16906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053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 koho je projekt určen?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 žáky oborů:</a:t>
            </a:r>
          </a:p>
          <a:p>
            <a:pPr lvl="1" algn="just"/>
            <a:r>
              <a:rPr lang="cs-CZ"/>
              <a:t>Gastronomie</a:t>
            </a:r>
          </a:p>
          <a:p>
            <a:pPr lvl="1" algn="just"/>
            <a:r>
              <a:rPr lang="cs-CZ"/>
              <a:t>Operátor skladování</a:t>
            </a:r>
          </a:p>
          <a:p>
            <a:pPr lvl="1"/>
            <a:r>
              <a:rPr lang="cs-CZ"/>
              <a:t>Kuchař -  číšník</a:t>
            </a:r>
          </a:p>
          <a:p>
            <a:pPr lvl="1">
              <a:buFont typeface="Wingdings" pitchFamily="2" charset="2"/>
              <a:buNone/>
            </a:pPr>
            <a:endParaRPr lang="cs-CZ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622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18049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projekt vznikl?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/>
              <a:t>potřeba motivovat žáky naší školy k</a:t>
            </a:r>
            <a:r>
              <a:rPr lang="cs-CZ">
                <a:latin typeface="Times New Roman"/>
              </a:rPr>
              <a:t> </a:t>
            </a:r>
            <a:r>
              <a:rPr lang="cs-CZ"/>
              <a:t>dostudování jimi vybraného oboru vzdělán</a:t>
            </a:r>
            <a:r>
              <a:rPr lang="cs-CZ">
                <a:latin typeface="Times New Roman"/>
              </a:rPr>
              <a:t>í</a:t>
            </a:r>
            <a:r>
              <a:rPr lang="cs-CZ"/>
              <a:t>, aby nekončili na trhu práce jako nekvalifikovaná pracovní síla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1651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Přístav, kde je dobré zakotvit       Reg.č.: CZ.1.07/1.2.05/03.0011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Klíčové aktivity projektu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algn="just">
              <a:lnSpc>
                <a:spcPct val="145000"/>
              </a:lnSpc>
            </a:pPr>
            <a:r>
              <a:rPr lang="cs-CZ"/>
              <a:t>Vzdělávání pedagogů ve vyhledávání a komunikaci s</a:t>
            </a:r>
            <a:r>
              <a:rPr lang="cs-CZ">
                <a:latin typeface="Times New Roman"/>
              </a:rPr>
              <a:t> </a:t>
            </a:r>
            <a:r>
              <a:rPr lang="cs-CZ"/>
              <a:t>problémovými žáky</a:t>
            </a:r>
          </a:p>
          <a:p>
            <a:pPr algn="just">
              <a:lnSpc>
                <a:spcPct val="145000"/>
              </a:lnSpc>
            </a:pPr>
            <a:r>
              <a:rPr lang="cs-CZ"/>
              <a:t>Externí spolupráce s</a:t>
            </a:r>
            <a:r>
              <a:rPr lang="cs-CZ">
                <a:latin typeface="Times New Roman"/>
              </a:rPr>
              <a:t> </a:t>
            </a:r>
            <a:r>
              <a:rPr lang="cs-CZ"/>
              <a:t>psychologem</a:t>
            </a:r>
          </a:p>
          <a:p>
            <a:pPr algn="just">
              <a:lnSpc>
                <a:spcPct val="145000"/>
              </a:lnSpc>
            </a:pPr>
            <a:r>
              <a:rPr lang="cs-CZ"/>
              <a:t>Adaptační kurz</a:t>
            </a:r>
          </a:p>
          <a:p>
            <a:pPr>
              <a:lnSpc>
                <a:spcPct val="145000"/>
              </a:lnSpc>
            </a:pPr>
            <a:r>
              <a:rPr lang="cs-CZ"/>
              <a:t>Motivačn</a:t>
            </a:r>
            <a:r>
              <a:rPr lang="cs-CZ">
                <a:latin typeface="Times New Roman"/>
              </a:rPr>
              <a:t>í</a:t>
            </a:r>
            <a:r>
              <a:rPr lang="cs-CZ"/>
              <a:t> burzy firem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2028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rý čtverečkovaný sešit">
  <a:themeElements>
    <a:clrScheme name="Modrý čtverečkovaný seši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Modrý čtverečkovaný sešit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rý čtverečkovaný seši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rý čtverečkovaný seši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rý čtverečkovaný seši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rý čtverečkovaný seši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rý čtverečkovaný seši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rý čtverečkovaný seši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rý čtverečkovaný seši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rý čtverečkovaný seši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 (x86)\Microsoft Office\Templates\Presentation Designs\Modrý čtverečkovaný sešit.pot</Template>
  <TotalTime>152</TotalTime>
  <Words>143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Tahoma</vt:lpstr>
      <vt:lpstr>Wingdings</vt:lpstr>
      <vt:lpstr>Modrý čtverečkovaný sešit</vt:lpstr>
      <vt:lpstr>  Přístav, kde je dobré zakotvit</vt:lpstr>
      <vt:lpstr>Přístav, kde je dobré zakotvit</vt:lpstr>
      <vt:lpstr>Přístav, kde je dobré zakotvit</vt:lpstr>
      <vt:lpstr>Pro koho je projekt určen?</vt:lpstr>
      <vt:lpstr>Pro koho je projekt určen?</vt:lpstr>
      <vt:lpstr>Pro koho je projekt určen?</vt:lpstr>
      <vt:lpstr>Proč projekt vznikl?</vt:lpstr>
      <vt:lpstr>Klíčové aktivity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Ada</cp:lastModifiedBy>
  <cp:revision>10</cp:revision>
  <dcterms:created xsi:type="dcterms:W3CDTF">2012-06-01T17:43:40Z</dcterms:created>
  <dcterms:modified xsi:type="dcterms:W3CDTF">2012-06-09T13:29:38Z</dcterms:modified>
</cp:coreProperties>
</file>